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64" r:id="rId5"/>
    <p:sldId id="324" r:id="rId6"/>
    <p:sldId id="265" r:id="rId7"/>
    <p:sldId id="267" r:id="rId8"/>
    <p:sldId id="325" r:id="rId9"/>
    <p:sldId id="301" r:id="rId10"/>
    <p:sldId id="306" r:id="rId11"/>
    <p:sldId id="302" r:id="rId12"/>
    <p:sldId id="303" r:id="rId13"/>
    <p:sldId id="259" r:id="rId14"/>
    <p:sldId id="307" r:id="rId15"/>
    <p:sldId id="277" r:id="rId16"/>
    <p:sldId id="320" r:id="rId17"/>
    <p:sldId id="329" r:id="rId18"/>
    <p:sldId id="319" r:id="rId19"/>
    <p:sldId id="311" r:id="rId20"/>
    <p:sldId id="305" r:id="rId21"/>
    <p:sldId id="315" r:id="rId22"/>
    <p:sldId id="312" r:id="rId23"/>
    <p:sldId id="318" r:id="rId24"/>
    <p:sldId id="313" r:id="rId25"/>
    <p:sldId id="314" r:id="rId26"/>
    <p:sldId id="270" r:id="rId27"/>
    <p:sldId id="271" r:id="rId28"/>
    <p:sldId id="328" r:id="rId29"/>
    <p:sldId id="274" r:id="rId30"/>
    <p:sldId id="273" r:id="rId31"/>
    <p:sldId id="308" r:id="rId32"/>
    <p:sldId id="278" r:id="rId33"/>
    <p:sldId id="330" r:id="rId34"/>
    <p:sldId id="332" r:id="rId35"/>
    <p:sldId id="276" r:id="rId36"/>
    <p:sldId id="335" r:id="rId3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80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0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07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450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93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45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39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78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34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41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85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961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03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143" y="3477425"/>
            <a:ext cx="2849866" cy="244488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42109" y="1437698"/>
            <a:ext cx="10515600" cy="4351338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b="1" dirty="0" smtClean="0"/>
              <a:t>Please raise your left hand when you see a couple smoking</a:t>
            </a:r>
            <a:endParaRPr lang="he-IL" sz="5400" b="1" dirty="0"/>
          </a:p>
        </p:txBody>
      </p:sp>
    </p:spTree>
    <p:extLst>
      <p:ext uri="{BB962C8B-B14F-4D97-AF65-F5344CB8AC3E}">
        <p14:creationId xmlns:p14="http://schemas.microsoft.com/office/powerpoint/2010/main" val="329755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458" y="1250794"/>
            <a:ext cx="6532851" cy="434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6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746" y="501143"/>
            <a:ext cx="5846618" cy="584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4" y="1177636"/>
            <a:ext cx="6872658" cy="475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6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1782" y="125293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079" y="1083325"/>
            <a:ext cx="5102086" cy="498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8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439" y="1348003"/>
            <a:ext cx="6240694" cy="41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700" y="1293418"/>
            <a:ext cx="6172417" cy="462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70" y="1051601"/>
            <a:ext cx="4422862" cy="3934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824" y="3747454"/>
            <a:ext cx="2784044" cy="2476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824" y="1634021"/>
            <a:ext cx="2225486" cy="197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3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016" y="116804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23" y="1023769"/>
            <a:ext cx="5284803" cy="45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9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042" y="1261542"/>
            <a:ext cx="4863348" cy="432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1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49" y="1135549"/>
            <a:ext cx="6879216" cy="457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6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994" y="1401979"/>
            <a:ext cx="6773875" cy="4507706"/>
          </a:xfrm>
        </p:spPr>
      </p:pic>
    </p:spTree>
    <p:extLst>
      <p:ext uri="{BB962C8B-B14F-4D97-AF65-F5344CB8AC3E}">
        <p14:creationId xmlns:p14="http://schemas.microsoft.com/office/powerpoint/2010/main" val="338459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74619" y="-692727"/>
            <a:ext cx="28175288" cy="150712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869" y="366184"/>
            <a:ext cx="6836391" cy="579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940" y="1165705"/>
            <a:ext cx="4867695" cy="432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3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47" y="1320606"/>
            <a:ext cx="6751323" cy="420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6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964" y="1121603"/>
            <a:ext cx="4981576" cy="443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5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961" y="351907"/>
            <a:ext cx="4349895" cy="614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195" y="1133543"/>
            <a:ext cx="5837109" cy="387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4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963" y="705314"/>
            <a:ext cx="4696692" cy="5438275"/>
          </a:xfrm>
        </p:spPr>
      </p:pic>
    </p:spTree>
    <p:extLst>
      <p:ext uri="{BB962C8B-B14F-4D97-AF65-F5344CB8AC3E}">
        <p14:creationId xmlns:p14="http://schemas.microsoft.com/office/powerpoint/2010/main" val="20180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36" y="972197"/>
            <a:ext cx="7869382" cy="4904509"/>
          </a:xfrm>
        </p:spPr>
      </p:pic>
    </p:spTree>
    <p:extLst>
      <p:ext uri="{BB962C8B-B14F-4D97-AF65-F5344CB8AC3E}">
        <p14:creationId xmlns:p14="http://schemas.microsoft.com/office/powerpoint/2010/main" val="58029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79" y="1639876"/>
            <a:ext cx="5883337" cy="390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2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21" y="1512156"/>
            <a:ext cx="5798575" cy="3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1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653" y="1363619"/>
            <a:ext cx="5872511" cy="390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3" y="1119818"/>
            <a:ext cx="11062243" cy="4609268"/>
          </a:xfrm>
        </p:spPr>
      </p:pic>
    </p:spTree>
    <p:extLst>
      <p:ext uri="{BB962C8B-B14F-4D97-AF65-F5344CB8AC3E}">
        <p14:creationId xmlns:p14="http://schemas.microsoft.com/office/powerpoint/2010/main" val="19272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469" y="1408400"/>
            <a:ext cx="6967818" cy="432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2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451" y="343114"/>
            <a:ext cx="6924675" cy="6162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45" y="4912042"/>
            <a:ext cx="1809750" cy="160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579" y="4896064"/>
            <a:ext cx="2418986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146" y="1648821"/>
            <a:ext cx="5607525" cy="371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0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319" y="1303230"/>
            <a:ext cx="4945180" cy="4242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14" y="4478874"/>
            <a:ext cx="18097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70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128" y="498761"/>
            <a:ext cx="5851382" cy="585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9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081" y="473143"/>
            <a:ext cx="3785655" cy="553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0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1782" y="0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478" y="1071525"/>
            <a:ext cx="6196258" cy="412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9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506" y="1851856"/>
            <a:ext cx="4370415" cy="3887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97" y="729913"/>
            <a:ext cx="5009312" cy="500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7366" y="105340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265" y="1204638"/>
            <a:ext cx="6559826" cy="437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5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94" y="1149927"/>
            <a:ext cx="6349991" cy="3957565"/>
          </a:xfrm>
        </p:spPr>
      </p:pic>
    </p:spTree>
    <p:extLst>
      <p:ext uri="{BB962C8B-B14F-4D97-AF65-F5344CB8AC3E}">
        <p14:creationId xmlns:p14="http://schemas.microsoft.com/office/powerpoint/2010/main" val="150668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418" y="1212692"/>
            <a:ext cx="4724401" cy="420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9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252" y="1495846"/>
            <a:ext cx="6570714" cy="38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2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11</Words>
  <Application>Microsoft Office PowerPoint</Application>
  <PresentationFormat>Widescreen</PresentationFormat>
  <Paragraphs>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Mirit Dekel Dahan</dc:creator>
  <cp:lastModifiedBy>Mirit Dekel Dahan</cp:lastModifiedBy>
  <cp:revision>23</cp:revision>
  <dcterms:created xsi:type="dcterms:W3CDTF">2015-03-18T19:38:41Z</dcterms:created>
  <dcterms:modified xsi:type="dcterms:W3CDTF">2015-03-26T10:53:44Z</dcterms:modified>
</cp:coreProperties>
</file>