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4" r:id="rId3"/>
    <p:sldId id="317" r:id="rId4"/>
    <p:sldId id="261" r:id="rId5"/>
    <p:sldId id="265" r:id="rId6"/>
    <p:sldId id="300" r:id="rId7"/>
    <p:sldId id="266" r:id="rId8"/>
    <p:sldId id="267" r:id="rId9"/>
    <p:sldId id="262" r:id="rId10"/>
    <p:sldId id="272" r:id="rId11"/>
    <p:sldId id="301" r:id="rId12"/>
    <p:sldId id="310" r:id="rId13"/>
    <p:sldId id="303" r:id="rId14"/>
    <p:sldId id="319" r:id="rId15"/>
    <p:sldId id="302" r:id="rId16"/>
    <p:sldId id="304" r:id="rId17"/>
    <p:sldId id="305" r:id="rId18"/>
    <p:sldId id="275" r:id="rId19"/>
    <p:sldId id="307" r:id="rId20"/>
    <p:sldId id="268" r:id="rId21"/>
    <p:sldId id="271" r:id="rId22"/>
    <p:sldId id="315" r:id="rId23"/>
    <p:sldId id="312" r:id="rId24"/>
    <p:sldId id="322" r:id="rId25"/>
    <p:sldId id="256" r:id="rId26"/>
    <p:sldId id="321" r:id="rId27"/>
    <p:sldId id="270" r:id="rId28"/>
    <p:sldId id="260" r:id="rId29"/>
    <p:sldId id="326" r:id="rId30"/>
    <p:sldId id="278" r:id="rId31"/>
    <p:sldId id="327" r:id="rId32"/>
    <p:sldId id="316" r:id="rId33"/>
    <p:sldId id="276" r:id="rId34"/>
    <p:sldId id="330" r:id="rId35"/>
    <p:sldId id="333" r:id="rId36"/>
    <p:sldId id="335" r:id="rId3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0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450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45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3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78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4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85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61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3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43" y="3477425"/>
            <a:ext cx="2849866" cy="244488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14997" y="13916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5400" b="1" dirty="0" smtClean="0"/>
              <a:t>Please raise your right hand when you see a blond woman</a:t>
            </a:r>
            <a:endParaRPr lang="he-IL" sz="5400" b="1" dirty="0"/>
          </a:p>
        </p:txBody>
      </p:sp>
    </p:spTree>
    <p:extLst>
      <p:ext uri="{BB962C8B-B14F-4D97-AF65-F5344CB8AC3E}">
        <p14:creationId xmlns:p14="http://schemas.microsoft.com/office/powerpoint/2010/main" val="329755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65" y="578598"/>
            <a:ext cx="8631382" cy="5691708"/>
          </a:xfrm>
        </p:spPr>
      </p:pic>
    </p:spTree>
    <p:extLst>
      <p:ext uri="{BB962C8B-B14F-4D97-AF65-F5344CB8AC3E}">
        <p14:creationId xmlns:p14="http://schemas.microsoft.com/office/powerpoint/2010/main" val="33205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52" y="1495846"/>
            <a:ext cx="6570714" cy="38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2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765" y="805728"/>
            <a:ext cx="4923127" cy="492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5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4" y="1177636"/>
            <a:ext cx="6872658" cy="47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822542"/>
            <a:ext cx="3657600" cy="551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46" y="501143"/>
            <a:ext cx="5846618" cy="58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" name="Group 2"/>
          <p:cNvGrpSpPr/>
          <p:nvPr/>
        </p:nvGrpSpPr>
        <p:grpSpPr>
          <a:xfrm>
            <a:off x="3299791" y="1306826"/>
            <a:ext cx="5583905" cy="4235251"/>
            <a:chOff x="3405809" y="1145132"/>
            <a:chExt cx="5583905" cy="42352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104" y="1145132"/>
              <a:ext cx="5579610" cy="422199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3405809" y="5062330"/>
              <a:ext cx="5579165" cy="3180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8252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74619" y="-692727"/>
            <a:ext cx="28175288" cy="150712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869" y="366184"/>
            <a:ext cx="6836391" cy="579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294" y="1315331"/>
            <a:ext cx="6338888" cy="4218242"/>
          </a:xfrm>
        </p:spPr>
      </p:pic>
    </p:spTree>
    <p:extLst>
      <p:ext uri="{BB962C8B-B14F-4D97-AF65-F5344CB8AC3E}">
        <p14:creationId xmlns:p14="http://schemas.microsoft.com/office/powerpoint/2010/main" val="42004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39" y="1348003"/>
            <a:ext cx="6240694" cy="41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06" y="1851856"/>
            <a:ext cx="4370415" cy="3887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97" y="729913"/>
            <a:ext cx="5009312" cy="50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495" y="1798296"/>
            <a:ext cx="6949579" cy="347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36" y="972197"/>
            <a:ext cx="7869382" cy="4904509"/>
          </a:xfrm>
        </p:spPr>
      </p:pic>
    </p:spTree>
    <p:extLst>
      <p:ext uri="{BB962C8B-B14F-4D97-AF65-F5344CB8AC3E}">
        <p14:creationId xmlns:p14="http://schemas.microsoft.com/office/powerpoint/2010/main" val="5802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40" y="1165705"/>
            <a:ext cx="4867695" cy="432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47" y="1320606"/>
            <a:ext cx="6751323" cy="420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" y="1187920"/>
            <a:ext cx="5028888" cy="44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6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10" y="475672"/>
            <a:ext cx="3902797" cy="58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381" y="1500438"/>
            <a:ext cx="5302488" cy="35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6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963" y="705314"/>
            <a:ext cx="4696692" cy="5438275"/>
          </a:xfrm>
        </p:spPr>
      </p:pic>
    </p:spTree>
    <p:extLst>
      <p:ext uri="{BB962C8B-B14F-4D97-AF65-F5344CB8AC3E}">
        <p14:creationId xmlns:p14="http://schemas.microsoft.com/office/powerpoint/2010/main" val="20180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288" y="138543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6" y="1649495"/>
            <a:ext cx="6785113" cy="37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9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25" y="1353847"/>
            <a:ext cx="4893167" cy="435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96" y="1307966"/>
            <a:ext cx="6104983" cy="405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0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51" y="343114"/>
            <a:ext cx="6924675" cy="6162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45" y="4912042"/>
            <a:ext cx="1809750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579" y="4896064"/>
            <a:ext cx="2418986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22" y="1583212"/>
            <a:ext cx="4891087" cy="368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10" y="2504660"/>
            <a:ext cx="4275177" cy="3802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38" y="638827"/>
            <a:ext cx="6663690" cy="37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4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128" y="498761"/>
            <a:ext cx="5851382" cy="585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9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46" y="1648821"/>
            <a:ext cx="5607525" cy="371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0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190" y="1111082"/>
            <a:ext cx="5201659" cy="462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8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" y="1145271"/>
            <a:ext cx="5313428" cy="455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994" y="1401979"/>
            <a:ext cx="6773875" cy="4507706"/>
          </a:xfrm>
        </p:spPr>
      </p:pic>
    </p:spTree>
    <p:extLst>
      <p:ext uri="{BB962C8B-B14F-4D97-AF65-F5344CB8AC3E}">
        <p14:creationId xmlns:p14="http://schemas.microsoft.com/office/powerpoint/2010/main" val="338459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366" y="105340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265" y="1204638"/>
            <a:ext cx="6559826" cy="43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5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65" y="1213915"/>
            <a:ext cx="6643688" cy="44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6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6" y="455226"/>
            <a:ext cx="7495309" cy="5614246"/>
          </a:xfrm>
        </p:spPr>
      </p:pic>
    </p:spTree>
    <p:extLst>
      <p:ext uri="{BB962C8B-B14F-4D97-AF65-F5344CB8AC3E}">
        <p14:creationId xmlns:p14="http://schemas.microsoft.com/office/powerpoint/2010/main" val="371487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94" y="1149927"/>
            <a:ext cx="6349991" cy="3957565"/>
          </a:xfrm>
        </p:spPr>
      </p:pic>
    </p:spTree>
    <p:extLst>
      <p:ext uri="{BB962C8B-B14F-4D97-AF65-F5344CB8AC3E}">
        <p14:creationId xmlns:p14="http://schemas.microsoft.com/office/powerpoint/2010/main" val="15066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213" y="436538"/>
            <a:ext cx="5433392" cy="571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1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</Words>
  <Application>Microsoft Office PowerPoint</Application>
  <PresentationFormat>Widescreen</PresentationFormat>
  <Paragraphs>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Mirit Dekel Dahan</dc:creator>
  <cp:lastModifiedBy>Mirit Dekel Dahan</cp:lastModifiedBy>
  <cp:revision>22</cp:revision>
  <dcterms:created xsi:type="dcterms:W3CDTF">2015-03-18T19:38:41Z</dcterms:created>
  <dcterms:modified xsi:type="dcterms:W3CDTF">2015-03-26T10:30:44Z</dcterms:modified>
</cp:coreProperties>
</file>