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313" r:id="rId5"/>
    <p:sldId id="324" r:id="rId6"/>
    <p:sldId id="317" r:id="rId7"/>
    <p:sldId id="265" r:id="rId8"/>
    <p:sldId id="325" r:id="rId9"/>
    <p:sldId id="340" r:id="rId10"/>
    <p:sldId id="266" r:id="rId11"/>
    <p:sldId id="267" r:id="rId12"/>
    <p:sldId id="338" r:id="rId13"/>
    <p:sldId id="262" r:id="rId14"/>
    <p:sldId id="301" r:id="rId15"/>
    <p:sldId id="302" r:id="rId16"/>
    <p:sldId id="303" r:id="rId17"/>
    <p:sldId id="309" r:id="rId18"/>
    <p:sldId id="308" r:id="rId19"/>
    <p:sldId id="268" r:id="rId20"/>
    <p:sldId id="272" r:id="rId21"/>
    <p:sldId id="341" r:id="rId22"/>
    <p:sldId id="315" r:id="rId23"/>
    <p:sldId id="312" r:id="rId24"/>
    <p:sldId id="318" r:id="rId25"/>
    <p:sldId id="322" r:id="rId26"/>
    <p:sldId id="270" r:id="rId27"/>
    <p:sldId id="328" r:id="rId28"/>
    <p:sldId id="275" r:id="rId29"/>
    <p:sldId id="326" r:id="rId30"/>
    <p:sldId id="278" r:id="rId31"/>
    <p:sldId id="327" r:id="rId32"/>
    <p:sldId id="260" r:id="rId33"/>
    <p:sldId id="321" r:id="rId34"/>
    <p:sldId id="320" r:id="rId35"/>
    <p:sldId id="331" r:id="rId36"/>
    <p:sldId id="273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1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45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3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8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5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1437698"/>
            <a:ext cx="10515600" cy="4351338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/>
              <a:t>Please raise your right hand when you see a person with glasses</a:t>
            </a:r>
            <a:endParaRPr lang="he-IL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3" y="3477425"/>
            <a:ext cx="2849866" cy="244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5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6" y="455226"/>
            <a:ext cx="7495309" cy="5614246"/>
          </a:xfrm>
        </p:spPr>
      </p:pic>
    </p:spTree>
    <p:extLst>
      <p:ext uri="{BB962C8B-B14F-4D97-AF65-F5344CB8AC3E}">
        <p14:creationId xmlns:p14="http://schemas.microsoft.com/office/powerpoint/2010/main" val="37148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94" y="1149927"/>
            <a:ext cx="6349991" cy="3957565"/>
          </a:xfrm>
        </p:spPr>
      </p:pic>
    </p:spTree>
    <p:extLst>
      <p:ext uri="{BB962C8B-B14F-4D97-AF65-F5344CB8AC3E}">
        <p14:creationId xmlns:p14="http://schemas.microsoft.com/office/powerpoint/2010/main" val="1506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183" y="842642"/>
            <a:ext cx="3705192" cy="516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213" y="436538"/>
            <a:ext cx="5433392" cy="571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1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52" y="1495846"/>
            <a:ext cx="6570714" cy="38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2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46" y="501143"/>
            <a:ext cx="5846618" cy="58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1177636"/>
            <a:ext cx="6872658" cy="47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32" y="1330683"/>
            <a:ext cx="7502670" cy="41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8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69" y="1408400"/>
            <a:ext cx="6967818" cy="43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95" y="1798296"/>
            <a:ext cx="6949579" cy="347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32" y="931634"/>
            <a:ext cx="3915189" cy="513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65" y="578598"/>
            <a:ext cx="8631382" cy="5691708"/>
          </a:xfrm>
        </p:spPr>
      </p:pic>
    </p:spTree>
    <p:extLst>
      <p:ext uri="{BB962C8B-B14F-4D97-AF65-F5344CB8AC3E}">
        <p14:creationId xmlns:p14="http://schemas.microsoft.com/office/powerpoint/2010/main" val="33205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53" y="1363619"/>
            <a:ext cx="5872511" cy="390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7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40" y="1165705"/>
            <a:ext cx="4867695" cy="432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47" y="1320606"/>
            <a:ext cx="6751323" cy="42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64" y="1121603"/>
            <a:ext cx="4981576" cy="443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5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1187920"/>
            <a:ext cx="5028888" cy="44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6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63" y="705314"/>
            <a:ext cx="4696692" cy="5438275"/>
          </a:xfrm>
        </p:spPr>
      </p:pic>
    </p:spTree>
    <p:extLst>
      <p:ext uri="{BB962C8B-B14F-4D97-AF65-F5344CB8AC3E}">
        <p14:creationId xmlns:p14="http://schemas.microsoft.com/office/powerpoint/2010/main" val="20180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9" y="1639876"/>
            <a:ext cx="5883337" cy="390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94" y="1315331"/>
            <a:ext cx="6338888" cy="4218242"/>
          </a:xfrm>
        </p:spPr>
      </p:pic>
    </p:spTree>
    <p:extLst>
      <p:ext uri="{BB962C8B-B14F-4D97-AF65-F5344CB8AC3E}">
        <p14:creationId xmlns:p14="http://schemas.microsoft.com/office/powerpoint/2010/main" val="42004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5" y="1353847"/>
            <a:ext cx="4893167" cy="435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553957"/>
            <a:ext cx="7935191" cy="5740990"/>
          </a:xfrm>
        </p:spPr>
      </p:pic>
    </p:spTree>
    <p:extLst>
      <p:ext uri="{BB962C8B-B14F-4D97-AF65-F5344CB8AC3E}">
        <p14:creationId xmlns:p14="http://schemas.microsoft.com/office/powerpoint/2010/main" val="33249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764" y="414718"/>
            <a:ext cx="4147126" cy="36907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95" y="4381662"/>
            <a:ext cx="1809750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579" y="4384758"/>
            <a:ext cx="2418986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32" y="414718"/>
            <a:ext cx="4152868" cy="369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2" y="1583212"/>
            <a:ext cx="4891087" cy="36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288" y="138543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6" y="1649495"/>
            <a:ext cx="6785113" cy="37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381" y="1500438"/>
            <a:ext cx="5302488" cy="35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6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70" y="1051601"/>
            <a:ext cx="4422862" cy="3934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24" y="3747454"/>
            <a:ext cx="2784044" cy="2476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24" y="1634021"/>
            <a:ext cx="2225486" cy="197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0" y="921761"/>
            <a:ext cx="6254805" cy="53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3" y="1119818"/>
            <a:ext cx="11062243" cy="4609268"/>
          </a:xfrm>
        </p:spPr>
      </p:pic>
    </p:spTree>
    <p:extLst>
      <p:ext uri="{BB962C8B-B14F-4D97-AF65-F5344CB8AC3E}">
        <p14:creationId xmlns:p14="http://schemas.microsoft.com/office/powerpoint/2010/main" val="19272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61" y="351907"/>
            <a:ext cx="4349895" cy="61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06" y="1851856"/>
            <a:ext cx="4370415" cy="3887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7" y="729913"/>
            <a:ext cx="5009312" cy="50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96" y="1307966"/>
            <a:ext cx="6104983" cy="40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0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366" y="105340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265" y="1204638"/>
            <a:ext cx="6559826" cy="43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418" y="1212692"/>
            <a:ext cx="4724401" cy="42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58" y="1266278"/>
            <a:ext cx="6509902" cy="431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</Words>
  <Application>Microsoft Office PowerPoint</Application>
  <PresentationFormat>Widescreen</PresentationFormat>
  <Paragraphs>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Mirit Dekel Dahan</dc:creator>
  <cp:lastModifiedBy>Mirit Dekel Dahan</cp:lastModifiedBy>
  <cp:revision>22</cp:revision>
  <dcterms:created xsi:type="dcterms:W3CDTF">2015-03-18T19:38:41Z</dcterms:created>
  <dcterms:modified xsi:type="dcterms:W3CDTF">2015-03-26T10:21:38Z</dcterms:modified>
</cp:coreProperties>
</file>